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58" r:id="rId4"/>
    <p:sldId id="257" r:id="rId5"/>
    <p:sldId id="259" r:id="rId6"/>
    <p:sldId id="260" r:id="rId7"/>
    <p:sldId id="261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65" r:id="rId17"/>
    <p:sldId id="274" r:id="rId18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5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F90C88-0ABA-4764-9D58-67BF107932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6AF3128-A14C-4ECF-A963-215883A7CB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C0D3DC-1BFC-4E33-9B68-1DB2B1033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0FEF-B96D-4E4C-BA50-6527926F6632}" type="datetimeFigureOut">
              <a:rPr lang="es-CL" smtClean="0"/>
              <a:t>24-02-2022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CC56A7D-9670-4DEF-A032-EADA63864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E7B3CE-6074-448F-ADF4-2E8D3C79B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3FB9-7534-43D2-8971-639A0E4787F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27655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E4B04B-9206-4C41-836F-7D544A5F4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F7A933F-C898-4D63-A18A-D25FFB7757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11AEEC-363F-4B07-9FBB-B3970094A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0FEF-B96D-4E4C-BA50-6527926F6632}" type="datetimeFigureOut">
              <a:rPr lang="es-CL" smtClean="0"/>
              <a:t>24-02-2022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F985B5-58D3-483D-8889-1CAA754D3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D62AA4-F34E-4638-85AB-55BE6C855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3FB9-7534-43D2-8971-639A0E4787F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5159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EDA539C-D1DC-409D-9580-5FE833FFE9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D0CC9E9-70DC-463E-8353-7325D50253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607D064-54ED-4A8D-B9E9-71CA502F6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0FEF-B96D-4E4C-BA50-6527926F6632}" type="datetimeFigureOut">
              <a:rPr lang="es-CL" smtClean="0"/>
              <a:t>24-02-2022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A6101F-48DB-4E4B-8AF6-37CBA27A1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C66C50-D4E5-485E-925B-8D457D1FE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3FB9-7534-43D2-8971-639A0E4787F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68425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EEBFAF-C594-4D15-8566-A6B92F785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0F9D85-0640-41E9-A9E7-9F4E011E8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34EE84-BBC3-4192-A75B-2ECC54F97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0FEF-B96D-4E4C-BA50-6527926F6632}" type="datetimeFigureOut">
              <a:rPr lang="es-CL" smtClean="0"/>
              <a:t>24-02-2022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37C798-7A24-4CA5-AA89-9D85918E1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00B396-F70B-4B2C-9CCE-7EE680AFC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3FB9-7534-43D2-8971-639A0E4787F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13246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67EFED-E8EF-432A-A278-8EFD0AC8D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2EC65C6-9B25-4E80-876F-63DD756AC7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9180F7-9793-4A59-92B4-EB4A439AD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0FEF-B96D-4E4C-BA50-6527926F6632}" type="datetimeFigureOut">
              <a:rPr lang="es-CL" smtClean="0"/>
              <a:t>24-02-2022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0DF807A-ED7D-4804-84A9-AE64482F7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C17314-C58C-4F5E-A62C-9C16A6E77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3FB9-7534-43D2-8971-639A0E4787F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26317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0ECB4E-1DE1-4449-9C48-329195852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00501F-9AAC-4A4C-88E0-26FEE2A62A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84A311D-DC49-45EA-A6E2-EDEA0D374F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672467B-A983-4033-A08E-67A035AD4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0FEF-B96D-4E4C-BA50-6527926F6632}" type="datetimeFigureOut">
              <a:rPr lang="es-CL" smtClean="0"/>
              <a:t>24-02-2022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EDA0158-8335-4C8D-9B52-454BD58D8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91A1E7E-F4C4-4111-8C84-B81D29E92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3FB9-7534-43D2-8971-639A0E4787F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04075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0EF3C6-8393-4FE6-871D-785C98EE0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43E83E9-E322-4B34-91F9-2AD7911F3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0C2D810-B51C-4D32-A7DA-3666A4E73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6928833-25AB-4569-9CEF-B3FD7868E0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4032014-BE78-4BA4-A836-AF080C3315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E5A745D-623E-464D-B685-A50A3089B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0FEF-B96D-4E4C-BA50-6527926F6632}" type="datetimeFigureOut">
              <a:rPr lang="es-CL" smtClean="0"/>
              <a:t>24-02-2022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60F2B4B-F60F-404D-B9DE-369DFE4EE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1490392-FC2E-4100-A63B-7948B4239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3FB9-7534-43D2-8971-639A0E4787F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42653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4A6DBC-8040-497F-BAA1-40F100483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6E35615-78B9-4127-85AB-1FFEEB3CF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0FEF-B96D-4E4C-BA50-6527926F6632}" type="datetimeFigureOut">
              <a:rPr lang="es-CL" smtClean="0"/>
              <a:t>24-02-2022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1AE25DB-9A93-4490-B3E9-92C4A2B2A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80A3F2D-AA4A-4C15-A987-4712EF6A2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3FB9-7534-43D2-8971-639A0E4787F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14955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5F36696-28C9-45CD-9070-52AF2625A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0FEF-B96D-4E4C-BA50-6527926F6632}" type="datetimeFigureOut">
              <a:rPr lang="es-CL" smtClean="0"/>
              <a:t>24-02-2022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49C5231-D076-4038-8C40-6CD6CEE69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A4EDD49-5327-494B-99B5-28367E1C7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3FB9-7534-43D2-8971-639A0E4787F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9819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635B0A-922D-47A5-944B-244B21633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D5C851F-9431-4BF1-99BE-B87FDD846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9570D48-4D89-4BFF-9C17-08EC44C503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2F01FF8-8BEE-4B9C-80C1-BA046036F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0FEF-B96D-4E4C-BA50-6527926F6632}" type="datetimeFigureOut">
              <a:rPr lang="es-CL" smtClean="0"/>
              <a:t>24-02-2022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40AE766-BAE6-46BB-9B82-BB0C71B28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0CAF20D-DB6E-4305-94AE-EFD357D3C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3FB9-7534-43D2-8971-639A0E4787F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45789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28176C-6EE8-449F-B810-11F1E01D3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4889261-6D8F-4BA3-850D-29B33AB1B7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D2BED6C-BE33-42F1-84F9-5BCE08C35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13871A4-BA63-4F63-946D-C8DE91185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F0FEF-B96D-4E4C-BA50-6527926F6632}" type="datetimeFigureOut">
              <a:rPr lang="es-CL" smtClean="0"/>
              <a:t>24-02-2022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0D87C99-4F95-4513-9137-C39E64FA8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B9D095F-579F-480A-9408-EC5FBAE2D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3FB9-7534-43D2-8971-639A0E4787F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67392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2E84B29-0271-4171-8C67-34E3B58F5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BA6602-512C-4BBF-8DD6-C8EAA1D64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36B983-BBD5-47EC-A13A-EE0A7975B2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F0FEF-B96D-4E4C-BA50-6527926F6632}" type="datetimeFigureOut">
              <a:rPr lang="es-CL" smtClean="0"/>
              <a:t>24-02-2022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167685-0252-4D36-98A7-AEF86026D3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F0DFF5-64E8-4515-90F7-490AD25FF6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93FB9-7534-43D2-8971-639A0E4787F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66743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Sitio web&#10;&#10;Descripción generada automáticamente">
            <a:extLst>
              <a:ext uri="{FF2B5EF4-FFF2-40B4-BE49-F238E27FC236}">
                <a16:creationId xmlns:a16="http://schemas.microsoft.com/office/drawing/2014/main" id="{E71BBD82-194E-45C1-80A1-505B1C48D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955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exterior, cerca, morado, banca&#10;&#10;Descripción generada automáticamente">
            <a:extLst>
              <a:ext uri="{FF2B5EF4-FFF2-40B4-BE49-F238E27FC236}">
                <a16:creationId xmlns:a16="http://schemas.microsoft.com/office/drawing/2014/main" id="{94FB68FA-3296-4B87-892E-E5B18A1893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146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C50CFD67-F4AD-4759-B4B4-A3E9B1483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783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B5725F20-222C-4DE2-87A4-E63F014CFA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107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3C9C05B8-086D-4326-9269-F1D9D0C18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60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5B8E7C26-CEBE-497E-A8CC-E87B40987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595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letrero de color morado&#10;&#10;Descripción generada automáticamente con confianza media">
            <a:extLst>
              <a:ext uri="{FF2B5EF4-FFF2-40B4-BE49-F238E27FC236}">
                <a16:creationId xmlns:a16="http://schemas.microsoft.com/office/drawing/2014/main" id="{655AD8CA-7A2E-44DA-A911-62991A1DE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667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Diagrama&#10;&#10;Descripción generada automáticamente">
            <a:extLst>
              <a:ext uri="{FF2B5EF4-FFF2-40B4-BE49-F238E27FC236}">
                <a16:creationId xmlns:a16="http://schemas.microsoft.com/office/drawing/2014/main" id="{C1F82938-A084-47E0-BCC8-28A40042E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556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lendario&#10;&#10;Descripción generada automáticamente con confianza media">
            <a:extLst>
              <a:ext uri="{FF2B5EF4-FFF2-40B4-BE49-F238E27FC236}">
                <a16:creationId xmlns:a16="http://schemas.microsoft.com/office/drawing/2014/main" id="{53B55AD7-268A-4529-AFCA-1A4F88A37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870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exto, Escala de tiempo&#10;&#10;Descripción generada automáticamente">
            <a:extLst>
              <a:ext uri="{FF2B5EF4-FFF2-40B4-BE49-F238E27FC236}">
                <a16:creationId xmlns:a16="http://schemas.microsoft.com/office/drawing/2014/main" id="{9F2CFE47-D898-479C-AF2F-F1F3DA1ABD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351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F44DFF75-F21C-4F4B-8B62-2CB5CA87B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458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E861389D-C9DA-42E4-96B2-44B54C6DE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55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6BBF7A1E-E5E8-4739-B31C-4ADA2C4C1A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46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16DF1D1C-64EA-47C4-BF03-06BD2BBE5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364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 con confianza baja">
            <a:extLst>
              <a:ext uri="{FF2B5EF4-FFF2-40B4-BE49-F238E27FC236}">
                <a16:creationId xmlns:a16="http://schemas.microsoft.com/office/drawing/2014/main" id="{6DE0EC93-5797-4CAE-A9D5-1D0AC46A9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357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Aplicación, Código QR&#10;&#10;Descripción generada automáticamente">
            <a:extLst>
              <a:ext uri="{FF2B5EF4-FFF2-40B4-BE49-F238E27FC236}">
                <a16:creationId xmlns:a16="http://schemas.microsoft.com/office/drawing/2014/main" id="{9FFF8080-B9A3-47F4-AED0-F06CADE96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104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de la pantalla de un video juego&#10;&#10;Descripción generada automáticamente con confianza baja">
            <a:extLst>
              <a:ext uri="{FF2B5EF4-FFF2-40B4-BE49-F238E27FC236}">
                <a16:creationId xmlns:a16="http://schemas.microsoft.com/office/drawing/2014/main" id="{7849C7EA-4665-40E0-81F1-3B3CBFE76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1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0</Words>
  <Application>Microsoft Office PowerPoint</Application>
  <PresentationFormat>Panorámica</PresentationFormat>
  <Paragraphs>0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Camila Basualdo</dc:creator>
  <cp:lastModifiedBy>Camila Basualdo</cp:lastModifiedBy>
  <cp:revision>1</cp:revision>
  <dcterms:created xsi:type="dcterms:W3CDTF">2022-02-24T17:30:20Z</dcterms:created>
  <dcterms:modified xsi:type="dcterms:W3CDTF">2022-02-24T18:26:48Z</dcterms:modified>
</cp:coreProperties>
</file>